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62" r:id="rId6"/>
    <p:sldId id="263" r:id="rId7"/>
    <p:sldId id="264" r:id="rId8"/>
    <p:sldId id="266" r:id="rId9"/>
    <p:sldId id="265" r:id="rId10"/>
    <p:sldId id="261" r:id="rId11"/>
  </p:sldIdLst>
  <p:sldSz cx="12192000" cy="6858000"/>
  <p:notesSz cx="6858000" cy="9144000"/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20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102" y="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021965B-53A0-BA74-68CF-15F18DE804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899BE5FD-774B-A330-B987-C025C1F8BA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/>
              <a:t>Kliknutím můžete upravit styl předlohy.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351F8324-4375-2AC8-060B-45B8148D5A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96FEA-BEA1-4EE5-88E1-C0E5C6980487}" type="datetimeFigureOut">
              <a:rPr lang="cs-CZ" smtClean="0"/>
              <a:t>22.01.2024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00B9DED2-42CA-168A-5651-19463B0359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6A437EF3-49B1-B5F9-49A8-F9F9446A8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7A469F-0D75-44B2-8C85-FB257DDCCFC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5934649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951387B-29F5-0C2E-37B4-3B049C6F6C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8FF824AD-F3A3-3097-5CD0-99218B5068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A0BA7BC6-A21E-11CF-87E4-A3FC8CA588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96FEA-BEA1-4EE5-88E1-C0E5C6980487}" type="datetimeFigureOut">
              <a:rPr lang="cs-CZ" smtClean="0"/>
              <a:t>22.01.2024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137422AB-F463-A940-F2F1-066F3C8E4B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F84DC773-CC8E-8730-8AEF-FA2B0E7C3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7A469F-0D75-44B2-8C85-FB257DDCCFC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1329923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vislý nadpis 1">
            <a:extLst>
              <a:ext uri="{FF2B5EF4-FFF2-40B4-BE49-F238E27FC236}">
                <a16:creationId xmlns:a16="http://schemas.microsoft.com/office/drawing/2014/main" id="{E3B388DB-F99A-D5EC-81B2-80C972469C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A87A61FF-CAED-B139-CD99-F2AE29F9F4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BB9E5614-58E2-0894-9951-0C6A4B89BD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96FEA-BEA1-4EE5-88E1-C0E5C6980487}" type="datetimeFigureOut">
              <a:rPr lang="cs-CZ" smtClean="0"/>
              <a:t>22.01.2024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A758910F-8276-79E0-104D-B85CD5C0D9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DF6A2793-71BC-1DFC-DFD5-08665090D4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7A469F-0D75-44B2-8C85-FB257DDCCFC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139266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7E9821E-4356-DD98-2DB8-E46397C25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8D2F1532-880D-7E1A-1E4D-CB9F9BF029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6E3C4596-66FB-FA0B-63C2-1AD57E718E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96FEA-BEA1-4EE5-88E1-C0E5C6980487}" type="datetimeFigureOut">
              <a:rPr lang="cs-CZ" smtClean="0"/>
              <a:t>22.01.2024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4EBB33D2-B4D2-3129-35B4-4EB8EA744C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5861AE0E-D4FE-08A5-695D-8CF60E2F2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7A469F-0D75-44B2-8C85-FB257DDCCFC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035272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oddí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093B333-DB10-CB38-ED33-D8AD62740E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6765357E-8C19-DE8E-1F0A-A1F88D7689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FEE4B334-E930-4D99-60A9-D5F2BA838F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96FEA-BEA1-4EE5-88E1-C0E5C6980487}" type="datetimeFigureOut">
              <a:rPr lang="cs-CZ" smtClean="0"/>
              <a:t>22.01.2024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875355E9-2FB3-3A0E-62A4-248983C819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4F4C73C4-9A55-4700-A09A-088009DEB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7A469F-0D75-44B2-8C85-FB257DDCCFC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8388173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CE221B0-8CBA-B3DB-C307-327AD04C3A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307B8EB7-5F2D-726E-EBB4-CF9D6D2215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obsah 3">
            <a:extLst>
              <a:ext uri="{FF2B5EF4-FFF2-40B4-BE49-F238E27FC236}">
                <a16:creationId xmlns:a16="http://schemas.microsoft.com/office/drawing/2014/main" id="{6B4EE23B-A861-222F-0F2F-1B32D441D9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A812F30F-312D-5FE8-BB68-B8E96A6D0D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96FEA-BEA1-4EE5-88E1-C0E5C6980487}" type="datetimeFigureOut">
              <a:rPr lang="cs-CZ" smtClean="0"/>
              <a:t>22.01.2024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AA59BD35-DE47-5268-EBB4-4814B26242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4ED21755-332F-A4F2-C46F-BA9939F7D1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7A469F-0D75-44B2-8C85-FB257DDCCFC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0438630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0CF63F9-CFB3-B9D4-DC12-974818A32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003032DD-4AA8-97FA-F337-488EBEFFAE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Zástupný obsah 3">
            <a:extLst>
              <a:ext uri="{FF2B5EF4-FFF2-40B4-BE49-F238E27FC236}">
                <a16:creationId xmlns:a16="http://schemas.microsoft.com/office/drawing/2014/main" id="{34630921-CAE9-5DD4-7195-95E232C029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text 4">
            <a:extLst>
              <a:ext uri="{FF2B5EF4-FFF2-40B4-BE49-F238E27FC236}">
                <a16:creationId xmlns:a16="http://schemas.microsoft.com/office/drawing/2014/main" id="{14E04E5F-FE47-C06A-356D-1F48346853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6" name="Zástupný obsah 5">
            <a:extLst>
              <a:ext uri="{FF2B5EF4-FFF2-40B4-BE49-F238E27FC236}">
                <a16:creationId xmlns:a16="http://schemas.microsoft.com/office/drawing/2014/main" id="{87698300-922C-3169-3770-8E1CE6D4524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7" name="Zástupný symbol pro datum 6">
            <a:extLst>
              <a:ext uri="{FF2B5EF4-FFF2-40B4-BE49-F238E27FC236}">
                <a16:creationId xmlns:a16="http://schemas.microsoft.com/office/drawing/2014/main" id="{F1CABAA3-92F5-6BE6-4E4E-B67DD4A01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96FEA-BEA1-4EE5-88E1-C0E5C6980487}" type="datetimeFigureOut">
              <a:rPr lang="cs-CZ" smtClean="0"/>
              <a:t>22.01.2024</a:t>
            </a:fld>
            <a:endParaRPr lang="cs-CZ"/>
          </a:p>
        </p:txBody>
      </p:sp>
      <p:sp>
        <p:nvSpPr>
          <p:cNvPr id="8" name="Zástupný symbol pro zápatí 7">
            <a:extLst>
              <a:ext uri="{FF2B5EF4-FFF2-40B4-BE49-F238E27FC236}">
                <a16:creationId xmlns:a16="http://schemas.microsoft.com/office/drawing/2014/main" id="{7BE7BB56-9218-E371-C42D-898FAD40EB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9" name="Zástupný symbol pro číslo snímku 8">
            <a:extLst>
              <a:ext uri="{FF2B5EF4-FFF2-40B4-BE49-F238E27FC236}">
                <a16:creationId xmlns:a16="http://schemas.microsoft.com/office/drawing/2014/main" id="{11F2E7A6-F224-0559-590F-BB52D3F07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7A469F-0D75-44B2-8C85-FB257DDCCFC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3927457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enom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2700969B-33CC-F90C-47AE-13E7EFB02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datum 2">
            <a:extLst>
              <a:ext uri="{FF2B5EF4-FFF2-40B4-BE49-F238E27FC236}">
                <a16:creationId xmlns:a16="http://schemas.microsoft.com/office/drawing/2014/main" id="{1A577411-01F6-A929-BCB5-170B1410F1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96FEA-BEA1-4EE5-88E1-C0E5C6980487}" type="datetimeFigureOut">
              <a:rPr lang="cs-CZ" smtClean="0"/>
              <a:t>22.01.2024</a:t>
            </a:fld>
            <a:endParaRPr lang="cs-CZ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DD792A99-2EFF-3117-145C-195F855DE3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Zástupný symbol pro číslo snímku 4">
            <a:extLst>
              <a:ext uri="{FF2B5EF4-FFF2-40B4-BE49-F238E27FC236}">
                <a16:creationId xmlns:a16="http://schemas.microsoft.com/office/drawing/2014/main" id="{B9681986-9911-7C1F-FF23-C5CA17EAE1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7A469F-0D75-44B2-8C85-FB257DDCCFC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5373488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datum 1">
            <a:extLst>
              <a:ext uri="{FF2B5EF4-FFF2-40B4-BE49-F238E27FC236}">
                <a16:creationId xmlns:a16="http://schemas.microsoft.com/office/drawing/2014/main" id="{FD93BA07-98BA-674C-D1E4-AD4FEA5603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96FEA-BEA1-4EE5-88E1-C0E5C6980487}" type="datetimeFigureOut">
              <a:rPr lang="cs-CZ" smtClean="0"/>
              <a:t>22.01.2024</a:t>
            </a:fld>
            <a:endParaRPr lang="cs-CZ"/>
          </a:p>
        </p:txBody>
      </p:sp>
      <p:sp>
        <p:nvSpPr>
          <p:cNvPr id="3" name="Zástupný symbol pro zápatí 2">
            <a:extLst>
              <a:ext uri="{FF2B5EF4-FFF2-40B4-BE49-F238E27FC236}">
                <a16:creationId xmlns:a16="http://schemas.microsoft.com/office/drawing/2014/main" id="{B570E656-3C83-7677-63B2-7E4D03D3CC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B05FB240-E125-D026-B2BC-ED5D57B95D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7A469F-0D75-44B2-8C85-FB257DDCCFC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3489916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7DBD830-79F7-8016-D512-8FBFACBC8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54522809-43CD-C00D-A938-074ACC05C0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2AD84FDE-551C-ADD7-D242-7290E04F8F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C687F370-3DA2-3EAB-DA28-C257150A63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96FEA-BEA1-4EE5-88E1-C0E5C6980487}" type="datetimeFigureOut">
              <a:rPr lang="cs-CZ" smtClean="0"/>
              <a:t>22.01.2024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6B49037D-5A79-1D4E-E579-033EEB7ABF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8D62A60A-71D0-10A5-0DE6-23432190F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7A469F-0D75-44B2-8C85-FB257DDCCFC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6246501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5C304B6-23E0-0DF2-EC37-B5E808B79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symbol obrázku 2">
            <a:extLst>
              <a:ext uri="{FF2B5EF4-FFF2-40B4-BE49-F238E27FC236}">
                <a16:creationId xmlns:a16="http://schemas.microsoft.com/office/drawing/2014/main" id="{DC447569-4F54-94F8-3502-1CAB314FC2C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cs-CZ"/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9F3EEBAC-BA3E-6DF3-30D3-141983D603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D77C46E3-D2EE-F597-D36C-5EE73247FD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96FEA-BEA1-4EE5-88E1-C0E5C6980487}" type="datetimeFigureOut">
              <a:rPr lang="cs-CZ" smtClean="0"/>
              <a:t>22.01.2024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E6E4F928-CDC4-5031-65BA-48CC00A8CB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5A5EB301-B24B-EDD5-35F9-C0E156E38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7A469F-0D75-44B2-8C85-FB257DDCCFC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9478187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A8A29E7C-5BB5-EC3E-2A4E-E1C9A92FEA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817CE3DD-202B-E397-2EC8-0AB048C7D5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8CB3682C-4B3D-F486-4C18-283474AE400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396FEA-BEA1-4EE5-88E1-C0E5C6980487}" type="datetimeFigureOut">
              <a:rPr lang="cs-CZ" smtClean="0"/>
              <a:t>22.01.2024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4CA6D47E-0E2D-D5F3-23B7-E024C73232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E9DB8149-549B-295A-4564-79E74E8069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7A469F-0D75-44B2-8C85-FB257DDCCFC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1558787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17/06/relationships/model3d" Target="../media/model3d3.glb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microsoft.com/office/2017/06/relationships/model3d" Target="../media/model3d2.glb"/><Relationship Id="rId11" Type="http://schemas.openxmlformats.org/officeDocument/2006/relationships/image" Target="../media/image6.png"/><Relationship Id="rId5" Type="http://schemas.openxmlformats.org/officeDocument/2006/relationships/image" Target="../media/image3.png"/><Relationship Id="rId10" Type="http://schemas.microsoft.com/office/2017/06/relationships/model3d" Target="../media/model3d4.glb"/><Relationship Id="rId4" Type="http://schemas.microsoft.com/office/2017/06/relationships/model3d" Target="../media/model3d1.glb"/><Relationship Id="rId9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microsoft.com/office/2017/06/relationships/model3d" Target="../media/model3d6.glb"/><Relationship Id="rId5" Type="http://schemas.openxmlformats.org/officeDocument/2006/relationships/image" Target="../media/image8.png"/><Relationship Id="rId10" Type="http://schemas.openxmlformats.org/officeDocument/2006/relationships/image" Target="../media/image11.png"/><Relationship Id="rId4" Type="http://schemas.microsoft.com/office/2017/06/relationships/model3d" Target="../media/model3d5.glb"/><Relationship Id="rId9" Type="http://schemas.microsoft.com/office/2017/06/relationships/model3d" Target="../media/model3d7.glb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17/06/relationships/model3d" Target="../media/model3d8.glb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microsoft.com/office/2017/06/relationships/model3d" Target="../media/model3d9.glb"/><Relationship Id="rId7" Type="http://schemas.microsoft.com/office/2017/06/relationships/model3d" Target="../media/model3d11.glb"/><Relationship Id="rId12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microsoft.com/office/2017/06/relationships/model3d" Target="../media/model3d13.glb"/><Relationship Id="rId5" Type="http://schemas.microsoft.com/office/2017/06/relationships/model3d" Target="../media/model3d10.glb"/><Relationship Id="rId10" Type="http://schemas.openxmlformats.org/officeDocument/2006/relationships/image" Target="../media/image17.png"/><Relationship Id="rId4" Type="http://schemas.openxmlformats.org/officeDocument/2006/relationships/image" Target="../media/image14.png"/><Relationship Id="rId9" Type="http://schemas.microsoft.com/office/2017/06/relationships/model3d" Target="../media/model3d12.glb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42FD8E9-1FDA-A4D9-6449-9C2CDA81EFD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cs-CZ" dirty="0"/>
              <a:t>BLOB BEAM 2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8511BABD-3B7E-40C1-69FB-9C79EC4DB4E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cs-CZ" dirty="0"/>
              <a:t>Pavlína Kulhavá, Tomáš </a:t>
            </a:r>
            <a:r>
              <a:rPr lang="cs-CZ" dirty="0" err="1"/>
              <a:t>Guzma</a:t>
            </a:r>
            <a:endParaRPr lang="cs-CZ" dirty="0"/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955A3C2A-3A91-71EB-30D8-7F087DBA39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5471" y="4264759"/>
            <a:ext cx="4001058" cy="1771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2621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A908904-C5B5-39EB-E5C1-31EAE5276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Ukázka hraní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47804F7C-D523-7A99-3064-CBAA7C8589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3981016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FE9519F-F41C-7559-5F21-D63E75B1E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758881" cy="1325563"/>
          </a:xfrm>
        </p:spPr>
        <p:txBody>
          <a:bodyPr/>
          <a:lstStyle/>
          <a:p>
            <a:r>
              <a:rPr lang="cs-CZ" dirty="0" err="1"/>
              <a:t>Blob</a:t>
            </a:r>
            <a:r>
              <a:rPr lang="cs-CZ" dirty="0"/>
              <a:t> </a:t>
            </a:r>
            <a:r>
              <a:rPr lang="cs-CZ" dirty="0" err="1"/>
              <a:t>beam</a:t>
            </a:r>
            <a:endParaRPr lang="cs-CZ" dirty="0"/>
          </a:p>
        </p:txBody>
      </p:sp>
      <p:pic>
        <p:nvPicPr>
          <p:cNvPr id="5" name="Zástupný obsah 4">
            <a:extLst>
              <a:ext uri="{FF2B5EF4-FFF2-40B4-BE49-F238E27FC236}">
                <a16:creationId xmlns:a16="http://schemas.microsoft.com/office/drawing/2014/main" id="{EE526CD6-309E-DE41-1AA4-9BB0964959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3070" y="365125"/>
            <a:ext cx="1927654" cy="853675"/>
          </a:xfrm>
        </p:spPr>
      </p:pic>
      <p:sp>
        <p:nvSpPr>
          <p:cNvPr id="6" name="TextovéPole 5">
            <a:extLst>
              <a:ext uri="{FF2B5EF4-FFF2-40B4-BE49-F238E27FC236}">
                <a16:creationId xmlns:a16="http://schemas.microsoft.com/office/drawing/2014/main" id="{394046A5-9A15-3E7F-5190-852F6D7AAA05}"/>
              </a:ext>
            </a:extLst>
          </p:cNvPr>
          <p:cNvSpPr txBox="1"/>
          <p:nvPr/>
        </p:nvSpPr>
        <p:spPr>
          <a:xfrm>
            <a:off x="930876" y="1515762"/>
            <a:ext cx="532164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dirty="0"/>
              <a:t>Tohle je </a:t>
            </a:r>
            <a:r>
              <a:rPr lang="cs-CZ" dirty="0" err="1"/>
              <a:t>Blob</a:t>
            </a:r>
            <a:r>
              <a:rPr lang="cs-CZ" dirty="0"/>
              <a:t> </a:t>
            </a:r>
            <a:r>
              <a:rPr lang="cs-CZ" dirty="0" err="1"/>
              <a:t>Beam</a:t>
            </a:r>
            <a:endParaRPr lang="cs-CZ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dirty="0"/>
              <a:t>Pohybuje se po mapě a umí skákat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dirty="0"/>
              <a:t>Jeho cílem je dostat se do dalšího levelu za co nejkratší dobu a neumřít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dirty="0"/>
              <a:t>Má taky vlastní animace</a:t>
            </a:r>
          </a:p>
        </p:txBody>
      </p:sp>
      <p:pic>
        <p:nvPicPr>
          <p:cNvPr id="8" name="Obrázek 7">
            <a:extLst>
              <a:ext uri="{FF2B5EF4-FFF2-40B4-BE49-F238E27FC236}">
                <a16:creationId xmlns:a16="http://schemas.microsoft.com/office/drawing/2014/main" id="{848608A1-F14B-B4D1-C810-4FDDB10AF1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2997" y="900998"/>
            <a:ext cx="2699078" cy="2200052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3D model 8">
                <a:extLst>
                  <a:ext uri="{FF2B5EF4-FFF2-40B4-BE49-F238E27FC236}">
                    <a16:creationId xmlns:a16="http://schemas.microsoft.com/office/drawing/2014/main" id="{52C0291E-B853-7C30-164A-7FEF6080C69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53972612"/>
                  </p:ext>
                </p:extLst>
              </p:nvPr>
            </p:nvGraphicFramePr>
            <p:xfrm>
              <a:off x="155222" y="3429000"/>
              <a:ext cx="3047832" cy="2286271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3047832" cy="2286271"/>
                    </a:xfrm>
                    <a:prstGeom prst="rect">
                      <a:avLst/>
                    </a:prstGeom>
                  </am3d:spPr>
                  <am3d:camera>
                    <am3d:pos x="0" y="0" z="6491838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64645" d="1000000"/>
                    <am3d:preTrans dx="-151171" dy="-10147790" dz="56933"/>
                    <am3d:scale>
                      <am3d:sx n="1000000" d="1000000"/>
                      <am3d:sy n="1000000" d="1000000"/>
                      <am3d:sz n="1000000" d="1000000"/>
                    </am3d:scale>
                    <am3d:rot ax="10334029" ay="-574593" az="-10722012"/>
                    <am3d:postTrans dx="0" dy="0" dz="0"/>
                  </am3d:trans>
                  <am3d:raster rName="Office3DRenderer" rVer="16.0.8326">
                    <am3d:blip r:embed="rId5"/>
                  </am3d:raster>
                  <am3d:extLst>
                    <a:ext uri="{9A65AA19-BECB-4387-8358-8AD5134E1D82}">
                      <a3danim:embedAnim xmlns:a3danim="http://schemas.microsoft.com/office/drawing/2018/animation/model3d" animId="0">
                        <a3danim:animPr length="333" count="indefinite"/>
                      </a3danim:embedAnim>
                    </a:ext>
                    <a:ext uri="{E9DE012E-A134-456F-84FE-255F9AAD75C6}">
                      <a3danim:posterFrame xmlns:a3danim="http://schemas.microsoft.com/office/drawing/2018/animation/model3d" animId="0"/>
                    </a:ext>
                  </am3d:extLst>
                  <am3d:objViewport viewportSz="348560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3D model 8">
                <a:extLst>
                  <a:ext uri="{FF2B5EF4-FFF2-40B4-BE49-F238E27FC236}">
                    <a16:creationId xmlns:a16="http://schemas.microsoft.com/office/drawing/2014/main" id="{52C0291E-B853-7C30-164A-7FEF6080C69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5222" y="3429000"/>
                <a:ext cx="3047832" cy="2286271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TextovéPole 9">
            <a:extLst>
              <a:ext uri="{FF2B5EF4-FFF2-40B4-BE49-F238E27FC236}">
                <a16:creationId xmlns:a16="http://schemas.microsoft.com/office/drawing/2014/main" id="{151DA7A0-1699-AB45-B4E8-F67CC07E37AE}"/>
              </a:ext>
            </a:extLst>
          </p:cNvPr>
          <p:cNvSpPr txBox="1"/>
          <p:nvPr/>
        </p:nvSpPr>
        <p:spPr>
          <a:xfrm>
            <a:off x="1037968" y="5667632"/>
            <a:ext cx="1215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/>
              <a:t>Umí chodit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3D model 10">
                <a:extLst>
                  <a:ext uri="{FF2B5EF4-FFF2-40B4-BE49-F238E27FC236}">
                    <a16:creationId xmlns:a16="http://schemas.microsoft.com/office/drawing/2014/main" id="{2D7E3FE0-E9BE-D4D4-3AB2-9DEAF4C0B82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354691545"/>
                  </p:ext>
                </p:extLst>
              </p:nvPr>
            </p:nvGraphicFramePr>
            <p:xfrm>
              <a:off x="3083370" y="3648342"/>
              <a:ext cx="2501964" cy="1847586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2501964" cy="1847586"/>
                    </a:xfrm>
                    <a:prstGeom prst="rect">
                      <a:avLst/>
                    </a:prstGeom>
                  </am3d:spPr>
                  <am3d:camera>
                    <am3d:pos x="0" y="0" z="6547843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02070" d="1000000"/>
                    <am3d:preTrans dx="376592" dy="-10814404" dz="283467"/>
                    <am3d:scale>
                      <am3d:sx n="1000000" d="1000000"/>
                      <am3d:sy n="1000000" d="1000000"/>
                      <am3d:sz n="1000000" d="1000000"/>
                    </am3d:scale>
                    <am3d:rot ax="10382872" ay="44845" az="10794524"/>
                    <am3d:postTrans dx="0" dy="0" dz="0"/>
                  </am3d:trans>
                  <am3d:raster rName="Office3DRenderer" rVer="16.0.8326">
                    <am3d:blip r:embed="rId7"/>
                  </am3d:raster>
                  <am3d:extLst>
                    <a:ext uri="{9A65AA19-BECB-4387-8358-8AD5134E1D82}">
                      <a3danim:embedAnim xmlns:a3danim="http://schemas.microsoft.com/office/drawing/2018/animation/model3d" animId="0">
                        <a3danim:animPr length="291" count="indefinite"/>
                      </a3danim:embedAnim>
                    </a:ext>
                    <a:ext uri="{E9DE012E-A134-456F-84FE-255F9AAD75C6}">
                      <a3danim:posterFrame xmlns:a3danim="http://schemas.microsoft.com/office/drawing/2018/animation/model3d" animId="0"/>
                    </a:ext>
                  </am3d:extLst>
                  <am3d:objViewport viewportSz="298635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3D model 10">
                <a:extLst>
                  <a:ext uri="{FF2B5EF4-FFF2-40B4-BE49-F238E27FC236}">
                    <a16:creationId xmlns:a16="http://schemas.microsoft.com/office/drawing/2014/main" id="{2D7E3FE0-E9BE-D4D4-3AB2-9DEAF4C0B82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083370" y="3648342"/>
                <a:ext cx="2501964" cy="1847586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TextovéPole 11">
            <a:extLst>
              <a:ext uri="{FF2B5EF4-FFF2-40B4-BE49-F238E27FC236}">
                <a16:creationId xmlns:a16="http://schemas.microsoft.com/office/drawing/2014/main" id="{1B3069A9-F67D-4B93-2CAE-D5111FD04B77}"/>
              </a:ext>
            </a:extLst>
          </p:cNvPr>
          <p:cNvSpPr txBox="1"/>
          <p:nvPr/>
        </p:nvSpPr>
        <p:spPr>
          <a:xfrm>
            <a:off x="3836523" y="5638114"/>
            <a:ext cx="995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 err="1"/>
              <a:t>Chillovat</a:t>
            </a:r>
            <a:endParaRPr lang="cs-CZ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" name="3D model 12">
                <a:extLst>
                  <a:ext uri="{FF2B5EF4-FFF2-40B4-BE49-F238E27FC236}">
                    <a16:creationId xmlns:a16="http://schemas.microsoft.com/office/drawing/2014/main" id="{9CBAFB39-1EFC-2C1F-0984-2396B4ECAE5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27177706"/>
                  </p:ext>
                </p:extLst>
              </p:nvPr>
            </p:nvGraphicFramePr>
            <p:xfrm>
              <a:off x="5966701" y="3583458"/>
              <a:ext cx="2851888" cy="2004211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2851888" cy="2004211"/>
                    </a:xfrm>
                    <a:prstGeom prst="rect">
                      <a:avLst/>
                    </a:prstGeom>
                  </am3d:spPr>
                  <am3d:camera>
                    <am3d:pos x="0" y="0" z="6480152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78127" d="1000000"/>
                    <am3d:preTrans dx="81306" dy="-10856826" dz="-250316"/>
                    <am3d:scale>
                      <am3d:sx n="1000000" d="1000000"/>
                      <am3d:sy n="1000000" d="1000000"/>
                      <am3d:sz n="1000000" d="1000000"/>
                    </am3d:scale>
                    <am3d:rot ax="-10781233" ay="-131252" az="10799285"/>
                    <am3d:postTrans dx="0" dy="0" dz="0"/>
                  </am3d:trans>
                  <am3d:raster rName="Office3DRenderer" rVer="16.0.8326">
                    <am3d:blip r:embed="rId9"/>
                  </am3d:raster>
                  <am3d:extLst>
                    <a:ext uri="{9A65AA19-BECB-4387-8358-8AD5134E1D82}">
                      <a3danim:embedAnim xmlns:a3danim="http://schemas.microsoft.com/office/drawing/2018/animation/model3d" animId="0">
                        <a3danim:animPr length="291" count="indefinite"/>
                      </a3danim:embedAnim>
                    </a:ext>
                    <a:ext uri="{E9DE012E-A134-456F-84FE-255F9AAD75C6}">
                      <a3danim:posterFrame xmlns:a3danim="http://schemas.microsoft.com/office/drawing/2018/animation/model3d" animId="0"/>
                    </a:ext>
                  </am3d:extLst>
                  <am3d:objViewport viewportSz="345645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" name="3D model 12">
                <a:extLst>
                  <a:ext uri="{FF2B5EF4-FFF2-40B4-BE49-F238E27FC236}">
                    <a16:creationId xmlns:a16="http://schemas.microsoft.com/office/drawing/2014/main" id="{9CBAFB39-1EFC-2C1F-0984-2396B4ECAE5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966701" y="3583458"/>
                <a:ext cx="2851888" cy="2004211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TextovéPole 13">
            <a:extLst>
              <a:ext uri="{FF2B5EF4-FFF2-40B4-BE49-F238E27FC236}">
                <a16:creationId xmlns:a16="http://schemas.microsoft.com/office/drawing/2014/main" id="{CD08FEC3-8B88-8FD9-655D-8CF73624DDD1}"/>
              </a:ext>
            </a:extLst>
          </p:cNvPr>
          <p:cNvSpPr txBox="1"/>
          <p:nvPr/>
        </p:nvSpPr>
        <p:spPr>
          <a:xfrm>
            <a:off x="7109063" y="5587670"/>
            <a:ext cx="786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/>
              <a:t>Skákat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>
                <a:extLst>
                  <a:ext uri="{FF2B5EF4-FFF2-40B4-BE49-F238E27FC236}">
                    <a16:creationId xmlns:a16="http://schemas.microsoft.com/office/drawing/2014/main" id="{80F6D632-8E64-0AC9-37A4-CED0DD19C32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15049099"/>
                  </p:ext>
                </p:extLst>
              </p:nvPr>
            </p:nvGraphicFramePr>
            <p:xfrm>
              <a:off x="8440726" y="3274542"/>
              <a:ext cx="3464334" cy="2640208"/>
            </p:xfrm>
            <a:graphic>
              <a:graphicData uri="http://schemas.microsoft.com/office/drawing/2017/model3d">
                <am3d:model3d r:embed="rId10">
                  <am3d:spPr>
                    <a:xfrm>
                      <a:off x="0" y="0"/>
                      <a:ext cx="3464334" cy="2640208"/>
                    </a:xfrm>
                    <a:prstGeom prst="rect">
                      <a:avLst/>
                    </a:prstGeom>
                  </am3d:spPr>
                  <am3d:camera>
                    <am3d:pos x="0" y="0" z="6734476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55419" d="1000000"/>
                    <am3d:preTrans dx="188047" dy="-6307865" dz="3078005"/>
                    <am3d:scale>
                      <am3d:sx n="1000000" d="1000000"/>
                      <am3d:sy n="1000000" d="1000000"/>
                      <am3d:sz n="1000000" d="1000000"/>
                    </am3d:scale>
                    <am3d:rot ax="-10706267" ay="-9" az="-10799995"/>
                    <am3d:postTrans dx="0" dy="0" dz="0"/>
                  </am3d:trans>
                  <am3d:raster rName="Office3DRenderer" rVer="16.0.8326">
                    <am3d:blip r:embed="rId11"/>
                  </am3d:raster>
                  <am3d:extLst>
                    <a:ext uri="{9A65AA19-BECB-4387-8358-8AD5134E1D82}">
                      <a3danim:embedAnim xmlns:a3danim="http://schemas.microsoft.com/office/drawing/2018/animation/model3d" animId="0">
                        <a3danim:animPr length="291" count="indefinite"/>
                      </a3danim:embedAnim>
                    </a:ext>
                    <a:ext uri="{E9DE012E-A134-456F-84FE-255F9AAD75C6}">
                      <a3danim:posterFrame xmlns:a3danim="http://schemas.microsoft.com/office/drawing/2018/animation/model3d" animId="0"/>
                    </a:ext>
                  </am3d:extLst>
                  <am3d:objViewport viewportSz="434371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>
                <a:extLst>
                  <a:ext uri="{FF2B5EF4-FFF2-40B4-BE49-F238E27FC236}">
                    <a16:creationId xmlns:a16="http://schemas.microsoft.com/office/drawing/2014/main" id="{80F6D632-8E64-0AC9-37A4-CED0DD19C32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440726" y="3274542"/>
                <a:ext cx="3464334" cy="2640208"/>
              </a:xfrm>
              <a:prstGeom prst="rect">
                <a:avLst/>
              </a:prstGeom>
            </p:spPr>
          </p:pic>
        </mc:Fallback>
      </mc:AlternateContent>
      <p:sp>
        <p:nvSpPr>
          <p:cNvPr id="4" name="TextovéPole 3">
            <a:extLst>
              <a:ext uri="{FF2B5EF4-FFF2-40B4-BE49-F238E27FC236}">
                <a16:creationId xmlns:a16="http://schemas.microsoft.com/office/drawing/2014/main" id="{F952C85E-ECB1-B79B-D215-DFD211463F4C}"/>
              </a:ext>
            </a:extLst>
          </p:cNvPr>
          <p:cNvSpPr txBox="1"/>
          <p:nvPr/>
        </p:nvSpPr>
        <p:spPr>
          <a:xfrm>
            <a:off x="9917520" y="5545418"/>
            <a:ext cx="830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Um</a:t>
            </a:r>
            <a:r>
              <a:rPr lang="cs-CZ" dirty="0" err="1"/>
              <a:t>írat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312026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0" presetClass="emph" presetSubtype="1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292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embedded1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" presetID="100" presetClass="emph" presetSubtype="1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8" dur="292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embedded1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0" presetClass="emph" presetSubtype="1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" dur="292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embedded1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00" presetClass="emph" presetSubtype="1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" dur="333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embedded1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Zástupný obsah 4">
            <a:extLst>
              <a:ext uri="{FF2B5EF4-FFF2-40B4-BE49-F238E27FC236}">
                <a16:creationId xmlns:a16="http://schemas.microsoft.com/office/drawing/2014/main" id="{EE526CD6-309E-DE41-1AA4-9BB0964959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3070" y="365125"/>
            <a:ext cx="1927654" cy="853675"/>
          </a:xfrm>
        </p:spPr>
      </p:pic>
      <p:sp>
        <p:nvSpPr>
          <p:cNvPr id="6" name="TextovéPole 5">
            <a:extLst>
              <a:ext uri="{FF2B5EF4-FFF2-40B4-BE49-F238E27FC236}">
                <a16:creationId xmlns:a16="http://schemas.microsoft.com/office/drawing/2014/main" id="{394046A5-9A15-3E7F-5190-852F6D7AAA05}"/>
              </a:ext>
            </a:extLst>
          </p:cNvPr>
          <p:cNvSpPr txBox="1"/>
          <p:nvPr/>
        </p:nvSpPr>
        <p:spPr>
          <a:xfrm>
            <a:off x="930876" y="1515762"/>
            <a:ext cx="532164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dirty="0"/>
              <a:t>Tohle je Stone </a:t>
            </a:r>
            <a:r>
              <a:rPr lang="cs-CZ" dirty="0" err="1"/>
              <a:t>Head</a:t>
            </a:r>
            <a:endParaRPr lang="cs-CZ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dirty="0"/>
              <a:t>Je to nepřítel už od pohledu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dirty="0"/>
              <a:t>Umí chodit, útočit a utíkat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dirty="0"/>
              <a:t>Zbabělec, začne utíkat po prvním hitu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dirty="0"/>
              <a:t>Na zabití potřebuje dostat údery dva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dirty="0"/>
              <a:t>Taktéž má vlastní animace</a:t>
            </a:r>
          </a:p>
        </p:txBody>
      </p:sp>
      <p:sp>
        <p:nvSpPr>
          <p:cNvPr id="10" name="TextovéPole 9">
            <a:extLst>
              <a:ext uri="{FF2B5EF4-FFF2-40B4-BE49-F238E27FC236}">
                <a16:creationId xmlns:a16="http://schemas.microsoft.com/office/drawing/2014/main" id="{151DA7A0-1699-AB45-B4E8-F67CC07E37AE}"/>
              </a:ext>
            </a:extLst>
          </p:cNvPr>
          <p:cNvSpPr txBox="1"/>
          <p:nvPr/>
        </p:nvSpPr>
        <p:spPr>
          <a:xfrm>
            <a:off x="1037968" y="5667632"/>
            <a:ext cx="1215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/>
              <a:t>Umí chodit</a:t>
            </a:r>
          </a:p>
        </p:txBody>
      </p:sp>
      <p:sp>
        <p:nvSpPr>
          <p:cNvPr id="12" name="TextovéPole 11">
            <a:extLst>
              <a:ext uri="{FF2B5EF4-FFF2-40B4-BE49-F238E27FC236}">
                <a16:creationId xmlns:a16="http://schemas.microsoft.com/office/drawing/2014/main" id="{1B3069A9-F67D-4B93-2CAE-D5111FD04B77}"/>
              </a:ext>
            </a:extLst>
          </p:cNvPr>
          <p:cNvSpPr txBox="1"/>
          <p:nvPr/>
        </p:nvSpPr>
        <p:spPr>
          <a:xfrm>
            <a:off x="3836523" y="5638114"/>
            <a:ext cx="14090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/>
              <a:t>Útočit/Utíkat</a:t>
            </a:r>
          </a:p>
        </p:txBody>
      </p:sp>
      <p:sp>
        <p:nvSpPr>
          <p:cNvPr id="14" name="TextovéPole 13">
            <a:extLst>
              <a:ext uri="{FF2B5EF4-FFF2-40B4-BE49-F238E27FC236}">
                <a16:creationId xmlns:a16="http://schemas.microsoft.com/office/drawing/2014/main" id="{CD08FEC3-8B88-8FD9-655D-8CF73624DDD1}"/>
              </a:ext>
            </a:extLst>
          </p:cNvPr>
          <p:cNvSpPr txBox="1"/>
          <p:nvPr/>
        </p:nvSpPr>
        <p:spPr>
          <a:xfrm>
            <a:off x="6096000" y="5627002"/>
            <a:ext cx="1500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/>
              <a:t>Neumí skákat</a:t>
            </a:r>
          </a:p>
        </p:txBody>
      </p:sp>
      <p:sp>
        <p:nvSpPr>
          <p:cNvPr id="4" name="Nadpis 3">
            <a:extLst>
              <a:ext uri="{FF2B5EF4-FFF2-40B4-BE49-F238E27FC236}">
                <a16:creationId xmlns:a16="http://schemas.microsoft.com/office/drawing/2014/main" id="{891CDB86-061E-6CCA-7AA2-ED55CACE8E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2939"/>
            <a:ext cx="10515600" cy="1150637"/>
          </a:xfrm>
        </p:spPr>
        <p:txBody>
          <a:bodyPr/>
          <a:lstStyle/>
          <a:p>
            <a:r>
              <a:rPr lang="cs-CZ" dirty="0"/>
              <a:t>Nepřátelé</a:t>
            </a:r>
          </a:p>
        </p:txBody>
      </p:sp>
      <p:pic>
        <p:nvPicPr>
          <p:cNvPr id="15" name="Obrázek 14">
            <a:extLst>
              <a:ext uri="{FF2B5EF4-FFF2-40B4-BE49-F238E27FC236}">
                <a16:creationId xmlns:a16="http://schemas.microsoft.com/office/drawing/2014/main" id="{7E6499CB-DAF3-659C-4E83-E60D06BFC3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1316" y="791962"/>
            <a:ext cx="2480808" cy="2331533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6" name="3D model 15">
                <a:extLst>
                  <a:ext uri="{FF2B5EF4-FFF2-40B4-BE49-F238E27FC236}">
                    <a16:creationId xmlns:a16="http://schemas.microsoft.com/office/drawing/2014/main" id="{BCD4ABFA-0F1E-8A60-429C-74E736A106B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75743050"/>
                  </p:ext>
                </p:extLst>
              </p:nvPr>
            </p:nvGraphicFramePr>
            <p:xfrm>
              <a:off x="3482727" y="3539464"/>
              <a:ext cx="1978589" cy="2283316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978589" cy="2283316"/>
                    </a:xfrm>
                    <a:prstGeom prst="rect">
                      <a:avLst/>
                    </a:prstGeom>
                  </am3d:spPr>
                  <am3d:camera>
                    <am3d:pos x="0" y="0" z="7580604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67983" d="1000000"/>
                    <am3d:preTrans dx="-444760" dy="-13267811" dz="1112240"/>
                    <am3d:scale>
                      <am3d:sx n="1000000" d="1000000"/>
                      <am3d:sy n="1000000" d="1000000"/>
                      <am3d:sz n="1000000" d="1000000"/>
                    </am3d:scale>
                    <am3d:rot ax="7759373" ay="4828151" az="7782826"/>
                    <am3d:postTrans dx="0" dy="0" dz="0"/>
                  </am3d:trans>
                  <am3d:raster rName="Office3DRenderer" rVer="16.0.8326">
                    <am3d:blip r:embed="rId5"/>
                  </am3d:raster>
                  <am3d:extLst>
                    <a:ext uri="{9A65AA19-BECB-4387-8358-8AD5134E1D82}">
                      <a3danim:embedAnim xmlns:a3danim="http://schemas.microsoft.com/office/drawing/2018/animation/model3d" animId="0">
                        <a3danim:animPr length="291" count="indefinite"/>
                      </a3danim:embedAnim>
                    </a:ext>
                    <a:ext uri="{E9DE012E-A134-456F-84FE-255F9AAD75C6}">
                      <a3danim:posterFrame xmlns:a3danim="http://schemas.microsoft.com/office/drawing/2018/animation/model3d" animId="0"/>
                    </a:ext>
                  </am3d:extLst>
                  <am3d:objViewport viewportSz="282945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6" name="3D model 15">
                <a:extLst>
                  <a:ext uri="{FF2B5EF4-FFF2-40B4-BE49-F238E27FC236}">
                    <a16:creationId xmlns:a16="http://schemas.microsoft.com/office/drawing/2014/main" id="{BCD4ABFA-0F1E-8A60-429C-74E736A106B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482727" y="3539464"/>
                <a:ext cx="1978589" cy="228331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8" name="3D model 17">
                <a:extLst>
                  <a:ext uri="{FF2B5EF4-FFF2-40B4-BE49-F238E27FC236}">
                    <a16:creationId xmlns:a16="http://schemas.microsoft.com/office/drawing/2014/main" id="{09AF978A-21F9-585A-1650-C723F36E5EB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66153598"/>
                  </p:ext>
                </p:extLst>
              </p:nvPr>
            </p:nvGraphicFramePr>
            <p:xfrm>
              <a:off x="945007" y="3429000"/>
              <a:ext cx="1551538" cy="2430963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1551538" cy="2430963"/>
                    </a:xfrm>
                    <a:prstGeom prst="rect">
                      <a:avLst/>
                    </a:prstGeom>
                  </am3d:spPr>
                  <am3d:camera>
                    <am3d:pos x="0" y="0" z="6072286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68777" d="1000000"/>
                    <am3d:preTrans dx="78930" dy="-16617500" dz="812386"/>
                    <am3d:scale>
                      <am3d:sx n="1000000" d="1000000"/>
                      <am3d:sy n="1000000" d="1000000"/>
                      <am3d:sz n="1000000" d="1000000"/>
                    </am3d:scale>
                    <am3d:rot ax="2621525" ay="-4883271" az="-2602059"/>
                    <am3d:postTrans dx="0" dy="0" dz="0"/>
                  </am3d:trans>
                  <am3d:raster rName="Office3DRenderer" rVer="16.0.8326">
                    <am3d:blip r:embed="rId7"/>
                  </am3d:raster>
                  <am3d:extLst>
                    <a:ext uri="{9A65AA19-BECB-4387-8358-8AD5134E1D82}">
                      <a3danim:embedAnim xmlns:a3danim="http://schemas.microsoft.com/office/drawing/2018/animation/model3d" animId="0">
                        <a3danim:animPr length="333" count="indefinite"/>
                      </a3danim:embedAnim>
                    </a:ext>
                    <a:ext uri="{E9DE012E-A134-456F-84FE-255F9AAD75C6}">
                      <a3danim:posterFrame xmlns:a3danim="http://schemas.microsoft.com/office/drawing/2018/animation/model3d" animId="0"/>
                    </a:ext>
                  </am3d:extLst>
                  <am3d:objViewport viewportSz="272618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8" name="3D model 17">
                <a:extLst>
                  <a:ext uri="{FF2B5EF4-FFF2-40B4-BE49-F238E27FC236}">
                    <a16:creationId xmlns:a16="http://schemas.microsoft.com/office/drawing/2014/main" id="{09AF978A-21F9-585A-1650-C723F36E5EB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45007" y="3429000"/>
                <a:ext cx="1551538" cy="2430963"/>
              </a:xfrm>
              <a:prstGeom prst="rect">
                <a:avLst/>
              </a:prstGeom>
            </p:spPr>
          </p:pic>
        </mc:Fallback>
      </mc:AlternateContent>
      <p:pic>
        <p:nvPicPr>
          <p:cNvPr id="20" name="Obrázek 19">
            <a:extLst>
              <a:ext uri="{FF2B5EF4-FFF2-40B4-BE49-F238E27FC236}">
                <a16:creationId xmlns:a16="http://schemas.microsoft.com/office/drawing/2014/main" id="{7FEB70DF-CFE4-D942-9843-A12CB3A8FE2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967568"/>
            <a:ext cx="1599648" cy="1427108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3D model 7">
                <a:extLst>
                  <a:ext uri="{FF2B5EF4-FFF2-40B4-BE49-F238E27FC236}">
                    <a16:creationId xmlns:a16="http://schemas.microsoft.com/office/drawing/2014/main" id="{F7886434-6E6D-7051-827B-F57BECAC00D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350624350"/>
                  </p:ext>
                </p:extLst>
              </p:nvPr>
            </p:nvGraphicFramePr>
            <p:xfrm>
              <a:off x="8362206" y="2489324"/>
              <a:ext cx="2516588" cy="2956488"/>
            </p:xfrm>
            <a:graphic>
              <a:graphicData uri="http://schemas.microsoft.com/office/drawing/2017/model3d">
                <am3d:model3d r:embed="rId9">
                  <am3d:spPr>
                    <a:xfrm>
                      <a:off x="0" y="0"/>
                      <a:ext cx="2516588" cy="2956488"/>
                    </a:xfrm>
                    <a:prstGeom prst="rect">
                      <a:avLst/>
                    </a:prstGeom>
                  </am3d:spPr>
                  <am3d:camera>
                    <am3d:pos x="0" y="0" z="7919250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47445" d="1000000"/>
                    <am3d:preTrans dx="131399" dy="-31690900" dz="1352418"/>
                    <am3d:scale>
                      <am3d:sx n="1000000" d="1000000"/>
                      <am3d:sy n="1000000" d="1000000"/>
                      <am3d:sz n="1000000" d="1000000"/>
                    </am3d:scale>
                    <am3d:rot ax="-1116487" ay="-4785106" az="1099873"/>
                    <am3d:postTrans dx="0" dy="0" dz="0"/>
                  </am3d:trans>
                  <am3d:raster rName="Office3DRenderer" rVer="16.0.8326">
                    <am3d:blip r:embed="rId10"/>
                  </am3d:raster>
                  <am3d:objViewport viewportSz="430011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3D model 7">
                <a:extLst>
                  <a:ext uri="{FF2B5EF4-FFF2-40B4-BE49-F238E27FC236}">
                    <a16:creationId xmlns:a16="http://schemas.microsoft.com/office/drawing/2014/main" id="{F7886434-6E6D-7051-827B-F57BECAC00D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362206" y="2489324"/>
                <a:ext cx="2516588" cy="2956488"/>
              </a:xfrm>
              <a:prstGeom prst="rect">
                <a:avLst/>
              </a:prstGeom>
            </p:spPr>
          </p:pic>
        </mc:Fallback>
      </mc:AlternateContent>
      <p:sp>
        <p:nvSpPr>
          <p:cNvPr id="9" name="TextovéPole 8">
            <a:extLst>
              <a:ext uri="{FF2B5EF4-FFF2-40B4-BE49-F238E27FC236}">
                <a16:creationId xmlns:a16="http://schemas.microsoft.com/office/drawing/2014/main" id="{4657E7F6-BFA5-D3BE-6651-522390D15A57}"/>
              </a:ext>
            </a:extLst>
          </p:cNvPr>
          <p:cNvSpPr txBox="1"/>
          <p:nvPr/>
        </p:nvSpPr>
        <p:spPr>
          <a:xfrm>
            <a:off x="9349945" y="5627002"/>
            <a:ext cx="7264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/>
              <a:t>Umřít</a:t>
            </a:r>
          </a:p>
        </p:txBody>
      </p:sp>
    </p:spTree>
    <p:extLst>
      <p:ext uri="{BB962C8B-B14F-4D97-AF65-F5344CB8AC3E}">
        <p14:creationId xmlns:p14="http://schemas.microsoft.com/office/powerpoint/2010/main" val="532520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0" presetClass="emph" presetSubtype="1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333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embedded1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" presetID="100" presetClass="emph" presetSubtype="1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8" dur="292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embedded1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Zástupný obsah 4">
            <a:extLst>
              <a:ext uri="{FF2B5EF4-FFF2-40B4-BE49-F238E27FC236}">
                <a16:creationId xmlns:a16="http://schemas.microsoft.com/office/drawing/2014/main" id="{EE526CD6-309E-DE41-1AA4-9BB0964959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3070" y="365125"/>
            <a:ext cx="1927654" cy="853675"/>
          </a:xfrm>
        </p:spPr>
      </p:pic>
      <p:sp>
        <p:nvSpPr>
          <p:cNvPr id="6" name="TextovéPole 5">
            <a:extLst>
              <a:ext uri="{FF2B5EF4-FFF2-40B4-BE49-F238E27FC236}">
                <a16:creationId xmlns:a16="http://schemas.microsoft.com/office/drawing/2014/main" id="{394046A5-9A15-3E7F-5190-852F6D7AAA05}"/>
              </a:ext>
            </a:extLst>
          </p:cNvPr>
          <p:cNvSpPr txBox="1"/>
          <p:nvPr/>
        </p:nvSpPr>
        <p:spPr>
          <a:xfrm>
            <a:off x="930876" y="1515762"/>
            <a:ext cx="53216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dirty="0"/>
              <a:t>Nebezpečný jehlan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dirty="0"/>
              <a:t>Při doteku jasná smrt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dirty="0"/>
              <a:t>Dodává úrovni obtížnost</a:t>
            </a:r>
          </a:p>
        </p:txBody>
      </p:sp>
      <p:sp>
        <p:nvSpPr>
          <p:cNvPr id="4" name="Nadpis 3">
            <a:extLst>
              <a:ext uri="{FF2B5EF4-FFF2-40B4-BE49-F238E27FC236}">
                <a16:creationId xmlns:a16="http://schemas.microsoft.com/office/drawing/2014/main" id="{891CDB86-061E-6CCA-7AA2-ED55CACE8E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2939"/>
            <a:ext cx="10515600" cy="1150637"/>
          </a:xfrm>
        </p:spPr>
        <p:txBody>
          <a:bodyPr/>
          <a:lstStyle/>
          <a:p>
            <a:r>
              <a:rPr lang="cs-CZ" dirty="0" err="1"/>
              <a:t>Spike</a:t>
            </a:r>
            <a:endParaRPr lang="cs-CZ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>
                <a:extLst>
                  <a:ext uri="{FF2B5EF4-FFF2-40B4-BE49-F238E27FC236}">
                    <a16:creationId xmlns:a16="http://schemas.microsoft.com/office/drawing/2014/main" id="{1FF97193-AD7B-8526-4035-EF2A0436B31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18244679"/>
                  </p:ext>
                </p:extLst>
              </p:nvPr>
            </p:nvGraphicFramePr>
            <p:xfrm>
              <a:off x="5698131" y="785899"/>
              <a:ext cx="2280766" cy="3136053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2280766" cy="3136053"/>
                    </a:xfrm>
                    <a:prstGeom prst="rect">
                      <a:avLst/>
                    </a:prstGeom>
                  </am3d:spPr>
                  <am3d:camera>
                    <am3d:pos x="0" y="0" z="814692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00000" d="1000000"/>
                    <am3d:preTrans dx="0" dy="-1800000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595834" ay="2398116" az="385007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414339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>
                <a:extLst>
                  <a:ext uri="{FF2B5EF4-FFF2-40B4-BE49-F238E27FC236}">
                    <a16:creationId xmlns:a16="http://schemas.microsoft.com/office/drawing/2014/main" id="{1FF97193-AD7B-8526-4035-EF2A0436B31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698131" y="785899"/>
                <a:ext cx="2280766" cy="313605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>
                <a:extLst>
                  <a:ext uri="{FF2B5EF4-FFF2-40B4-BE49-F238E27FC236}">
                    <a16:creationId xmlns:a16="http://schemas.microsoft.com/office/drawing/2014/main" id="{688BF47B-20E0-6AC1-2BB8-A4DB907DF81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0222368"/>
                  </p:ext>
                </p:extLst>
              </p:nvPr>
            </p:nvGraphicFramePr>
            <p:xfrm>
              <a:off x="1486525" y="2640890"/>
              <a:ext cx="2447446" cy="2752187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2447446" cy="2752187"/>
                    </a:xfrm>
                    <a:prstGeom prst="rect">
                      <a:avLst/>
                    </a:prstGeom>
                  </am3d:spPr>
                  <am3d:camera>
                    <am3d:pos x="0" y="0" z="814692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00000" d="1000000"/>
                    <am3d:preTrans dx="0" dy="-1800000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5008575" ay="42776" az="372562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541866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>
                <a:extLst>
                  <a:ext uri="{FF2B5EF4-FFF2-40B4-BE49-F238E27FC236}">
                    <a16:creationId xmlns:a16="http://schemas.microsoft.com/office/drawing/2014/main" id="{688BF47B-20E0-6AC1-2BB8-A4DB907DF81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86525" y="2640890"/>
                <a:ext cx="2447446" cy="275218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093034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Zástupný obsah 4">
            <a:extLst>
              <a:ext uri="{FF2B5EF4-FFF2-40B4-BE49-F238E27FC236}">
                <a16:creationId xmlns:a16="http://schemas.microsoft.com/office/drawing/2014/main" id="{EE526CD6-309E-DE41-1AA4-9BB0964959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3070" y="365125"/>
            <a:ext cx="1927654" cy="853675"/>
          </a:xfrm>
        </p:spPr>
      </p:pic>
      <p:sp>
        <p:nvSpPr>
          <p:cNvPr id="6" name="TextovéPole 5">
            <a:extLst>
              <a:ext uri="{FF2B5EF4-FFF2-40B4-BE49-F238E27FC236}">
                <a16:creationId xmlns:a16="http://schemas.microsoft.com/office/drawing/2014/main" id="{394046A5-9A15-3E7F-5190-852F6D7AAA05}"/>
              </a:ext>
            </a:extLst>
          </p:cNvPr>
          <p:cNvSpPr txBox="1"/>
          <p:nvPr/>
        </p:nvSpPr>
        <p:spPr>
          <a:xfrm>
            <a:off x="947352" y="1416094"/>
            <a:ext cx="53216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dirty="0"/>
              <a:t>Použity k domodelování světa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dirty="0"/>
              <a:t>Stromy náhodná generace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dirty="0"/>
              <a:t>Dřevěné boxy, Minecraft Boxy a jiné tvary</a:t>
            </a:r>
          </a:p>
        </p:txBody>
      </p:sp>
      <p:sp>
        <p:nvSpPr>
          <p:cNvPr id="10" name="TextovéPole 9">
            <a:extLst>
              <a:ext uri="{FF2B5EF4-FFF2-40B4-BE49-F238E27FC236}">
                <a16:creationId xmlns:a16="http://schemas.microsoft.com/office/drawing/2014/main" id="{151DA7A0-1699-AB45-B4E8-F67CC07E37AE}"/>
              </a:ext>
            </a:extLst>
          </p:cNvPr>
          <p:cNvSpPr txBox="1"/>
          <p:nvPr/>
        </p:nvSpPr>
        <p:spPr>
          <a:xfrm>
            <a:off x="452936" y="5597092"/>
            <a:ext cx="18006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/>
              <a:t>Základní stavební</a:t>
            </a:r>
          </a:p>
          <a:p>
            <a:pPr algn="ctr"/>
            <a:r>
              <a:rPr lang="cs-CZ" dirty="0"/>
              <a:t>Boxy</a:t>
            </a:r>
          </a:p>
        </p:txBody>
      </p:sp>
      <p:sp>
        <p:nvSpPr>
          <p:cNvPr id="12" name="TextovéPole 11">
            <a:extLst>
              <a:ext uri="{FF2B5EF4-FFF2-40B4-BE49-F238E27FC236}">
                <a16:creationId xmlns:a16="http://schemas.microsoft.com/office/drawing/2014/main" id="{1B3069A9-F67D-4B93-2CAE-D5111FD04B77}"/>
              </a:ext>
            </a:extLst>
          </p:cNvPr>
          <p:cNvSpPr txBox="1"/>
          <p:nvPr/>
        </p:nvSpPr>
        <p:spPr>
          <a:xfrm>
            <a:off x="3787336" y="5735591"/>
            <a:ext cx="7500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/>
              <a:t>Strom</a:t>
            </a:r>
          </a:p>
        </p:txBody>
      </p:sp>
      <p:sp>
        <p:nvSpPr>
          <p:cNvPr id="14" name="TextovéPole 13">
            <a:extLst>
              <a:ext uri="{FF2B5EF4-FFF2-40B4-BE49-F238E27FC236}">
                <a16:creationId xmlns:a16="http://schemas.microsoft.com/office/drawing/2014/main" id="{CD08FEC3-8B88-8FD9-655D-8CF73624DDD1}"/>
              </a:ext>
            </a:extLst>
          </p:cNvPr>
          <p:cNvSpPr txBox="1"/>
          <p:nvPr/>
        </p:nvSpPr>
        <p:spPr>
          <a:xfrm>
            <a:off x="5460334" y="5735591"/>
            <a:ext cx="2071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 err="1"/>
              <a:t>Finish</a:t>
            </a:r>
            <a:r>
              <a:rPr lang="cs-CZ" dirty="0"/>
              <a:t> (Cílová) vlajka</a:t>
            </a:r>
          </a:p>
        </p:txBody>
      </p:sp>
      <p:sp>
        <p:nvSpPr>
          <p:cNvPr id="4" name="Nadpis 3">
            <a:extLst>
              <a:ext uri="{FF2B5EF4-FFF2-40B4-BE49-F238E27FC236}">
                <a16:creationId xmlns:a16="http://schemas.microsoft.com/office/drawing/2014/main" id="{891CDB86-061E-6CCA-7AA2-ED55CACE8E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2939"/>
            <a:ext cx="10515600" cy="1150637"/>
          </a:xfrm>
        </p:spPr>
        <p:txBody>
          <a:bodyPr/>
          <a:lstStyle/>
          <a:p>
            <a:r>
              <a:rPr lang="cs-CZ" dirty="0"/>
              <a:t>Ostatní objekty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>
                <a:extLst>
                  <a:ext uri="{FF2B5EF4-FFF2-40B4-BE49-F238E27FC236}">
                    <a16:creationId xmlns:a16="http://schemas.microsoft.com/office/drawing/2014/main" id="{6F601331-0ABA-A771-8717-543AF4E4E1B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48144697"/>
                  </p:ext>
                </p:extLst>
              </p:nvPr>
            </p:nvGraphicFramePr>
            <p:xfrm>
              <a:off x="5460334" y="3008420"/>
              <a:ext cx="1419706" cy="2727171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419706" cy="2727171"/>
                    </a:xfrm>
                    <a:prstGeom prst="rect">
                      <a:avLst/>
                    </a:prstGeom>
                  </am3d:spPr>
                  <am3d:camera>
                    <am3d:pos x="0" y="0" z="5268879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00000" d="1000000"/>
                    <am3d:preTrans dx="-8141111" dy="-1800000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9986901" ay="-219099" az="-10747226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312028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>
                <a:extLst>
                  <a:ext uri="{FF2B5EF4-FFF2-40B4-BE49-F238E27FC236}">
                    <a16:creationId xmlns:a16="http://schemas.microsoft.com/office/drawing/2014/main" id="{6F601331-0ABA-A771-8717-543AF4E4E1B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460334" y="3008420"/>
                <a:ext cx="1419706" cy="27271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3D model 7">
                <a:extLst>
                  <a:ext uri="{FF2B5EF4-FFF2-40B4-BE49-F238E27FC236}">
                    <a16:creationId xmlns:a16="http://schemas.microsoft.com/office/drawing/2014/main" id="{B7514120-CCF4-9550-3747-0B84A9A732F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96677248"/>
                  </p:ext>
                </p:extLst>
              </p:nvPr>
            </p:nvGraphicFramePr>
            <p:xfrm>
              <a:off x="533031" y="2821867"/>
              <a:ext cx="2742989" cy="1199682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2742989" cy="1199682"/>
                    </a:xfrm>
                    <a:prstGeom prst="rect">
                      <a:avLst/>
                    </a:prstGeom>
                  </am3d:spPr>
                  <am3d:camera>
                    <am3d:pos x="0" y="0" z="4872299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5000" d="1000000"/>
                    <am3d:preTrans dx="0" dy="-225000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1507859" ay="-2983025" az="-1181392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274454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3D model 7">
                <a:extLst>
                  <a:ext uri="{FF2B5EF4-FFF2-40B4-BE49-F238E27FC236}">
                    <a16:creationId xmlns:a16="http://schemas.microsoft.com/office/drawing/2014/main" id="{B7514120-CCF4-9550-3747-0B84A9A732F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3031" y="2821867"/>
                <a:ext cx="2742989" cy="119968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3D model 8">
                <a:extLst>
                  <a:ext uri="{FF2B5EF4-FFF2-40B4-BE49-F238E27FC236}">
                    <a16:creationId xmlns:a16="http://schemas.microsoft.com/office/drawing/2014/main" id="{9B40797D-8694-A2AD-09D4-5AB41571AD3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90379799"/>
                  </p:ext>
                </p:extLst>
              </p:nvPr>
            </p:nvGraphicFramePr>
            <p:xfrm>
              <a:off x="3075255" y="2780311"/>
              <a:ext cx="2174176" cy="2326940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2174176" cy="2326940"/>
                    </a:xfrm>
                    <a:prstGeom prst="rect">
                      <a:avLst/>
                    </a:prstGeom>
                  </am3d:spPr>
                  <am3d:camera>
                    <am3d:pos x="0" y="0" z="7420349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06210" d="1000000"/>
                    <am3d:preTrans dx="-19308" dy="-17819014" dz="-631"/>
                    <am3d:scale>
                      <am3d:sx n="1000000" d="1000000"/>
                      <am3d:sy n="1000000" d="1000000"/>
                      <am3d:sz n="1000000" d="1000000"/>
                    </am3d:scale>
                    <am3d:rot ax="56775" ay="-468690" az="-7717"/>
                    <am3d:postTrans dx="0" dy="0" dz="0"/>
                  </am3d:trans>
                  <am3d:raster rName="Office3DRenderer" rVer="16.0.8326">
                    <am3d:blip r:embed="rId8"/>
                  </am3d:raster>
                  <am3d:extLst>
                    <a:ext uri="{9A65AA19-BECB-4387-8358-8AD5134E1D82}">
                      <a3danim:embedAnim xmlns:a3danim="http://schemas.microsoft.com/office/drawing/2018/animation/model3d" animId="0">
                        <a3danim:animPr length="1625" count="indefinite"/>
                      </a3danim:embedAnim>
                    </a:ext>
                    <a:ext uri="{E9DE012E-A134-456F-84FE-255F9AAD75C6}">
                      <a3danim:posterFrame xmlns:a3danim="http://schemas.microsoft.com/office/drawing/2018/animation/model3d" animId="0"/>
                    </a:ext>
                  </am3d:extLst>
                  <am3d:objViewport viewportSz="304774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3D model 8">
                <a:extLst>
                  <a:ext uri="{FF2B5EF4-FFF2-40B4-BE49-F238E27FC236}">
                    <a16:creationId xmlns:a16="http://schemas.microsoft.com/office/drawing/2014/main" id="{9B40797D-8694-A2AD-09D4-5AB41571AD3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075255" y="2780311"/>
                <a:ext cx="2174176" cy="23269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3D model 10">
                <a:extLst>
                  <a:ext uri="{FF2B5EF4-FFF2-40B4-BE49-F238E27FC236}">
                    <a16:creationId xmlns:a16="http://schemas.microsoft.com/office/drawing/2014/main" id="{058B039A-5570-0ADA-8FAF-9D234F9BF52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68110246"/>
                  </p:ext>
                </p:extLst>
              </p:nvPr>
            </p:nvGraphicFramePr>
            <p:xfrm>
              <a:off x="9101680" y="2971193"/>
              <a:ext cx="2465023" cy="2403498"/>
            </p:xfrm>
            <a:graphic>
              <a:graphicData uri="http://schemas.microsoft.com/office/drawing/2017/model3d">
                <am3d:model3d r:embed="rId9">
                  <am3d:spPr>
                    <a:xfrm>
                      <a:off x="0" y="0"/>
                      <a:ext cx="2465023" cy="2403498"/>
                    </a:xfrm>
                    <a:prstGeom prst="rect">
                      <a:avLst/>
                    </a:prstGeom>
                  </am3d:spPr>
                  <am3d:camera>
                    <am3d:pos x="0" y="0" z="814692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00000" d="1000000"/>
                    <am3d:preTrans dx="0" dy="-1800000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3546007" ay="-1186504" az="-1768793"/>
                    <am3d:postTrans dx="0" dy="0" dz="0"/>
                  </am3d:trans>
                  <am3d:raster rName="Office3DRenderer" rVer="16.0.8326">
                    <am3d:blip r:embed="rId10"/>
                  </am3d:raster>
                  <am3d:objViewport viewportSz="261998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3D model 10">
                <a:extLst>
                  <a:ext uri="{FF2B5EF4-FFF2-40B4-BE49-F238E27FC236}">
                    <a16:creationId xmlns:a16="http://schemas.microsoft.com/office/drawing/2014/main" id="{058B039A-5570-0ADA-8FAF-9D234F9BF52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101680" y="2971193"/>
                <a:ext cx="2465023" cy="24034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" name="3D model 12">
                <a:extLst>
                  <a:ext uri="{FF2B5EF4-FFF2-40B4-BE49-F238E27FC236}">
                    <a16:creationId xmlns:a16="http://schemas.microsoft.com/office/drawing/2014/main" id="{F9AA6598-800A-C618-604F-89F2678657D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03153601"/>
                  </p:ext>
                </p:extLst>
              </p:nvPr>
            </p:nvGraphicFramePr>
            <p:xfrm>
              <a:off x="643426" y="4085175"/>
              <a:ext cx="1419706" cy="1448291"/>
            </p:xfrm>
            <a:graphic>
              <a:graphicData uri="http://schemas.microsoft.com/office/drawing/2017/model3d">
                <am3d:model3d r:embed="rId11">
                  <am3d:spPr>
                    <a:xfrm>
                      <a:off x="0" y="0"/>
                      <a:ext cx="1419706" cy="1448291"/>
                    </a:xfrm>
                    <a:prstGeom prst="rect">
                      <a:avLst/>
                    </a:prstGeom>
                  </am3d:spPr>
                  <am3d:camera>
                    <am3d:pos x="0" y="0" z="814692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00000" d="1000000"/>
                    <am3d:preTrans dx="0" dy="-1800000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3120740" ay="-1309741" az="-1527666"/>
                    <am3d:postTrans dx="0" dy="0" dz="0"/>
                  </am3d:trans>
                  <am3d:raster rName="Office3DRenderer" rVer="16.0.8326">
                    <am3d:blip r:embed="rId12"/>
                  </am3d:raster>
                  <am3d:objViewport viewportSz="152792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" name="3D model 12">
                <a:extLst>
                  <a:ext uri="{FF2B5EF4-FFF2-40B4-BE49-F238E27FC236}">
                    <a16:creationId xmlns:a16="http://schemas.microsoft.com/office/drawing/2014/main" id="{F9AA6598-800A-C618-604F-89F2678657D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43426" y="4085175"/>
                <a:ext cx="1419706" cy="1448291"/>
              </a:xfrm>
              <a:prstGeom prst="rect">
                <a:avLst/>
              </a:prstGeom>
            </p:spPr>
          </p:pic>
        </mc:Fallback>
      </mc:AlternateContent>
      <p:sp>
        <p:nvSpPr>
          <p:cNvPr id="17" name="TextovéPole 16">
            <a:extLst>
              <a:ext uri="{FF2B5EF4-FFF2-40B4-BE49-F238E27FC236}">
                <a16:creationId xmlns:a16="http://schemas.microsoft.com/office/drawing/2014/main" id="{98E61E4A-2751-7914-3FEB-58C6AB9C8150}"/>
              </a:ext>
            </a:extLst>
          </p:cNvPr>
          <p:cNvSpPr txBox="1"/>
          <p:nvPr/>
        </p:nvSpPr>
        <p:spPr>
          <a:xfrm>
            <a:off x="9943070" y="5735591"/>
            <a:ext cx="13492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/>
              <a:t>Dřevěný box</a:t>
            </a:r>
          </a:p>
        </p:txBody>
      </p:sp>
    </p:spTree>
    <p:extLst>
      <p:ext uri="{BB962C8B-B14F-4D97-AF65-F5344CB8AC3E}">
        <p14:creationId xmlns:p14="http://schemas.microsoft.com/office/powerpoint/2010/main" val="1889087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0" presetClass="emph" presetSubtype="1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1625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embedded1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Zástupný obsah 4">
            <a:extLst>
              <a:ext uri="{FF2B5EF4-FFF2-40B4-BE49-F238E27FC236}">
                <a16:creationId xmlns:a16="http://schemas.microsoft.com/office/drawing/2014/main" id="{EE526CD6-309E-DE41-1AA4-9BB0964959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3070" y="365125"/>
            <a:ext cx="1927654" cy="853675"/>
          </a:xfrm>
        </p:spPr>
      </p:pic>
      <p:sp>
        <p:nvSpPr>
          <p:cNvPr id="6" name="TextovéPole 5">
            <a:extLst>
              <a:ext uri="{FF2B5EF4-FFF2-40B4-BE49-F238E27FC236}">
                <a16:creationId xmlns:a16="http://schemas.microsoft.com/office/drawing/2014/main" id="{394046A5-9A15-3E7F-5190-852F6D7AAA05}"/>
              </a:ext>
            </a:extLst>
          </p:cNvPr>
          <p:cNvSpPr txBox="1"/>
          <p:nvPr/>
        </p:nvSpPr>
        <p:spPr>
          <a:xfrm>
            <a:off x="930876" y="1515762"/>
            <a:ext cx="532164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dirty="0"/>
              <a:t>Pohled na level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dirty="0"/>
              <a:t>Od určitého bodu hráč donucen jít nahoru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dirty="0"/>
              <a:t>Když spadne z vyššího místa == smrt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dirty="0"/>
              <a:t>Není omezován přes, obejít může najít nejkratší cestu k </a:t>
            </a:r>
            <a:r>
              <a:rPr lang="cs-CZ" dirty="0" err="1"/>
              <a:t>cíly</a:t>
            </a:r>
            <a:endParaRPr lang="cs-CZ" dirty="0"/>
          </a:p>
        </p:txBody>
      </p:sp>
      <p:sp>
        <p:nvSpPr>
          <p:cNvPr id="4" name="Nadpis 3">
            <a:extLst>
              <a:ext uri="{FF2B5EF4-FFF2-40B4-BE49-F238E27FC236}">
                <a16:creationId xmlns:a16="http://schemas.microsoft.com/office/drawing/2014/main" id="{891CDB86-061E-6CCA-7AA2-ED55CACE8E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2939"/>
            <a:ext cx="10515600" cy="1150637"/>
          </a:xfrm>
        </p:spPr>
        <p:txBody>
          <a:bodyPr/>
          <a:lstStyle/>
          <a:p>
            <a:r>
              <a:rPr lang="cs-CZ" dirty="0"/>
              <a:t>Level</a:t>
            </a:r>
          </a:p>
        </p:txBody>
      </p:sp>
      <p:pic>
        <p:nvPicPr>
          <p:cNvPr id="3" name="Obrázek 2">
            <a:extLst>
              <a:ext uri="{FF2B5EF4-FFF2-40B4-BE49-F238E27FC236}">
                <a16:creationId xmlns:a16="http://schemas.microsoft.com/office/drawing/2014/main" id="{AA06BDE2-E11E-519F-E734-5B498D2064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876" y="2993090"/>
            <a:ext cx="4543278" cy="3421958"/>
          </a:xfrm>
          <a:prstGeom prst="rect">
            <a:avLst/>
          </a:prstGeom>
        </p:spPr>
      </p:pic>
      <p:pic>
        <p:nvPicPr>
          <p:cNvPr id="8" name="Obrázek 7">
            <a:extLst>
              <a:ext uri="{FF2B5EF4-FFF2-40B4-BE49-F238E27FC236}">
                <a16:creationId xmlns:a16="http://schemas.microsoft.com/office/drawing/2014/main" id="{5A9F439D-640D-C75B-02A4-8C34D7CAFA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2519" y="1515762"/>
            <a:ext cx="5496692" cy="4906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6505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Zástupný obsah 4">
            <a:extLst>
              <a:ext uri="{FF2B5EF4-FFF2-40B4-BE49-F238E27FC236}">
                <a16:creationId xmlns:a16="http://schemas.microsoft.com/office/drawing/2014/main" id="{EE526CD6-309E-DE41-1AA4-9BB0964959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3070" y="365125"/>
            <a:ext cx="1927654" cy="853675"/>
          </a:xfrm>
        </p:spPr>
      </p:pic>
      <p:sp>
        <p:nvSpPr>
          <p:cNvPr id="6" name="TextovéPole 5">
            <a:extLst>
              <a:ext uri="{FF2B5EF4-FFF2-40B4-BE49-F238E27FC236}">
                <a16:creationId xmlns:a16="http://schemas.microsoft.com/office/drawing/2014/main" id="{394046A5-9A15-3E7F-5190-852F6D7AAA05}"/>
              </a:ext>
            </a:extLst>
          </p:cNvPr>
          <p:cNvSpPr txBox="1"/>
          <p:nvPr/>
        </p:nvSpPr>
        <p:spPr>
          <a:xfrm>
            <a:off x="930876" y="1515762"/>
            <a:ext cx="532164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dirty="0"/>
              <a:t>Originální soundtrack ve smyčce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dirty="0"/>
              <a:t>Několika sekundová smyčka vycházející ze soundtracku prvního dílu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dirty="0"/>
              <a:t>Rychlá a veselá jako podkres celého herního zážitku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dirty="0"/>
              <a:t>Hudba pro </a:t>
            </a:r>
            <a:r>
              <a:rPr lang="cs-CZ" dirty="0" err="1"/>
              <a:t>Main</a:t>
            </a:r>
            <a:r>
              <a:rPr lang="cs-CZ" dirty="0"/>
              <a:t> menu a Victory </a:t>
            </a:r>
            <a:r>
              <a:rPr lang="cs-CZ" dirty="0" err="1"/>
              <a:t>Screen</a:t>
            </a:r>
            <a:endParaRPr lang="cs-CZ" dirty="0"/>
          </a:p>
        </p:txBody>
      </p:sp>
      <p:sp>
        <p:nvSpPr>
          <p:cNvPr id="4" name="Nadpis 3">
            <a:extLst>
              <a:ext uri="{FF2B5EF4-FFF2-40B4-BE49-F238E27FC236}">
                <a16:creationId xmlns:a16="http://schemas.microsoft.com/office/drawing/2014/main" id="{891CDB86-061E-6CCA-7AA2-ED55CACE8E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2939"/>
            <a:ext cx="10515600" cy="1150637"/>
          </a:xfrm>
        </p:spPr>
        <p:txBody>
          <a:bodyPr/>
          <a:lstStyle/>
          <a:p>
            <a:r>
              <a:rPr lang="cs-CZ" dirty="0"/>
              <a:t>Soundtrack</a:t>
            </a:r>
          </a:p>
        </p:txBody>
      </p:sp>
      <p:pic>
        <p:nvPicPr>
          <p:cNvPr id="3" name="Obrázek 2">
            <a:extLst>
              <a:ext uri="{FF2B5EF4-FFF2-40B4-BE49-F238E27FC236}">
                <a16:creationId xmlns:a16="http://schemas.microsoft.com/office/drawing/2014/main" id="{1F718CB9-7226-97EB-25C8-7FA1766037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0190" y="3135276"/>
            <a:ext cx="2973773" cy="3082759"/>
          </a:xfrm>
          <a:prstGeom prst="rect">
            <a:avLst/>
          </a:prstGeom>
        </p:spPr>
      </p:pic>
      <p:sp>
        <p:nvSpPr>
          <p:cNvPr id="7" name="TextovéPole 6">
            <a:extLst>
              <a:ext uri="{FF2B5EF4-FFF2-40B4-BE49-F238E27FC236}">
                <a16:creationId xmlns:a16="http://schemas.microsoft.com/office/drawing/2014/main" id="{242B8DAE-0348-3315-A57C-5FC770A0BF1A}"/>
              </a:ext>
            </a:extLst>
          </p:cNvPr>
          <p:cNvSpPr txBox="1"/>
          <p:nvPr/>
        </p:nvSpPr>
        <p:spPr>
          <a:xfrm>
            <a:off x="838200" y="6265729"/>
            <a:ext cx="7167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/>
              <a:t>Hlavní hudba aplikovaná jako komponent pro </a:t>
            </a:r>
            <a:r>
              <a:rPr lang="cs-CZ" dirty="0" err="1"/>
              <a:t>Playera</a:t>
            </a:r>
            <a:r>
              <a:rPr lang="cs-CZ" dirty="0"/>
              <a:t> aby zněla vždy stejně</a:t>
            </a:r>
          </a:p>
        </p:txBody>
      </p:sp>
      <p:pic>
        <p:nvPicPr>
          <p:cNvPr id="9" name="MainSound">
            <a:hlinkClick r:id="" action="ppaction://media"/>
            <a:extLst>
              <a:ext uri="{FF2B5EF4-FFF2-40B4-BE49-F238E27FC236}">
                <a16:creationId xmlns:a16="http://schemas.microsoft.com/office/drawing/2014/main" id="{0C7A0B6A-E4A4-1284-D602-35885EC4BFA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642919" y="304078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120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0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Zástupný obsah 4">
            <a:extLst>
              <a:ext uri="{FF2B5EF4-FFF2-40B4-BE49-F238E27FC236}">
                <a16:creationId xmlns:a16="http://schemas.microsoft.com/office/drawing/2014/main" id="{EE526CD6-309E-DE41-1AA4-9BB0964959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3070" y="365125"/>
            <a:ext cx="1927654" cy="853675"/>
          </a:xfrm>
        </p:spPr>
      </p:pic>
      <p:sp>
        <p:nvSpPr>
          <p:cNvPr id="6" name="TextovéPole 5">
            <a:extLst>
              <a:ext uri="{FF2B5EF4-FFF2-40B4-BE49-F238E27FC236}">
                <a16:creationId xmlns:a16="http://schemas.microsoft.com/office/drawing/2014/main" id="{394046A5-9A15-3E7F-5190-852F6D7AAA05}"/>
              </a:ext>
            </a:extLst>
          </p:cNvPr>
          <p:cNvSpPr txBox="1"/>
          <p:nvPr/>
        </p:nvSpPr>
        <p:spPr>
          <a:xfrm>
            <a:off x="930876" y="1515762"/>
            <a:ext cx="53216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dirty="0"/>
              <a:t>Lokální Leader </a:t>
            </a:r>
            <a:r>
              <a:rPr lang="cs-CZ" dirty="0" err="1"/>
              <a:t>Board</a:t>
            </a:r>
            <a:r>
              <a:rPr lang="cs-CZ" dirty="0"/>
              <a:t> pro hráče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dirty="0"/>
              <a:t>Ukládá první tři nejrychlejší časy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dirty="0"/>
              <a:t>Pomocí </a:t>
            </a:r>
            <a:r>
              <a:rPr lang="cs-CZ" dirty="0" err="1"/>
              <a:t>PlayerPref</a:t>
            </a:r>
            <a:r>
              <a:rPr lang="cs-CZ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dirty="0"/>
              <a:t>Funkce vymazat časy a začít od začátku</a:t>
            </a:r>
          </a:p>
        </p:txBody>
      </p:sp>
      <p:sp>
        <p:nvSpPr>
          <p:cNvPr id="4" name="Nadpis 3">
            <a:extLst>
              <a:ext uri="{FF2B5EF4-FFF2-40B4-BE49-F238E27FC236}">
                <a16:creationId xmlns:a16="http://schemas.microsoft.com/office/drawing/2014/main" id="{891CDB86-061E-6CCA-7AA2-ED55CACE8E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2939"/>
            <a:ext cx="10515600" cy="1150637"/>
          </a:xfrm>
        </p:spPr>
        <p:txBody>
          <a:bodyPr/>
          <a:lstStyle/>
          <a:p>
            <a:r>
              <a:rPr lang="cs-CZ" dirty="0"/>
              <a:t>Leader </a:t>
            </a:r>
            <a:r>
              <a:rPr lang="cs-CZ" dirty="0" err="1"/>
              <a:t>Board</a:t>
            </a:r>
            <a:endParaRPr lang="cs-CZ" dirty="0"/>
          </a:p>
        </p:txBody>
      </p:sp>
      <p:pic>
        <p:nvPicPr>
          <p:cNvPr id="7" name="Obrázek 6">
            <a:extLst>
              <a:ext uri="{FF2B5EF4-FFF2-40B4-BE49-F238E27FC236}">
                <a16:creationId xmlns:a16="http://schemas.microsoft.com/office/drawing/2014/main" id="{8FB17FF9-A291-1099-7F79-F5F4866BF9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858277"/>
            <a:ext cx="3901119" cy="3402480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421055B-51FC-E936-C501-52D187202B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3142" y="2858277"/>
            <a:ext cx="6312464" cy="3550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39604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Zástupný obsah 4">
            <a:extLst>
              <a:ext uri="{FF2B5EF4-FFF2-40B4-BE49-F238E27FC236}">
                <a16:creationId xmlns:a16="http://schemas.microsoft.com/office/drawing/2014/main" id="{EE526CD6-309E-DE41-1AA4-9BB0964959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3070" y="365125"/>
            <a:ext cx="1927654" cy="853675"/>
          </a:xfrm>
        </p:spPr>
      </p:pic>
      <p:sp>
        <p:nvSpPr>
          <p:cNvPr id="6" name="TextovéPole 5">
            <a:extLst>
              <a:ext uri="{FF2B5EF4-FFF2-40B4-BE49-F238E27FC236}">
                <a16:creationId xmlns:a16="http://schemas.microsoft.com/office/drawing/2014/main" id="{394046A5-9A15-3E7F-5190-852F6D7AAA05}"/>
              </a:ext>
            </a:extLst>
          </p:cNvPr>
          <p:cNvSpPr txBox="1"/>
          <p:nvPr/>
        </p:nvSpPr>
        <p:spPr>
          <a:xfrm>
            <a:off x="930876" y="1515762"/>
            <a:ext cx="532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dirty="0"/>
              <a:t>Muž a žena = Inkluzivní tým splňující normy EU</a:t>
            </a:r>
          </a:p>
        </p:txBody>
      </p:sp>
      <p:sp>
        <p:nvSpPr>
          <p:cNvPr id="4" name="Nadpis 3">
            <a:extLst>
              <a:ext uri="{FF2B5EF4-FFF2-40B4-BE49-F238E27FC236}">
                <a16:creationId xmlns:a16="http://schemas.microsoft.com/office/drawing/2014/main" id="{891CDB86-061E-6CCA-7AA2-ED55CACE8E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2939"/>
            <a:ext cx="10515600" cy="1150637"/>
          </a:xfrm>
        </p:spPr>
        <p:txBody>
          <a:bodyPr/>
          <a:lstStyle/>
          <a:p>
            <a:r>
              <a:rPr lang="cs-CZ" dirty="0"/>
              <a:t>Kdo za to může?</a:t>
            </a:r>
          </a:p>
        </p:txBody>
      </p:sp>
      <p:sp>
        <p:nvSpPr>
          <p:cNvPr id="2" name="TextovéPole 1">
            <a:extLst>
              <a:ext uri="{FF2B5EF4-FFF2-40B4-BE49-F238E27FC236}">
                <a16:creationId xmlns:a16="http://schemas.microsoft.com/office/drawing/2014/main" id="{7E874CEA-5B81-510F-7106-45A5683AA6A6}"/>
              </a:ext>
            </a:extLst>
          </p:cNvPr>
          <p:cNvSpPr txBox="1"/>
          <p:nvPr/>
        </p:nvSpPr>
        <p:spPr>
          <a:xfrm>
            <a:off x="1037967" y="2162092"/>
            <a:ext cx="454728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TOMÁŠ GUZMA</a:t>
            </a:r>
          </a:p>
          <a:p>
            <a:endParaRPr lang="cs-CZ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dirty="0"/>
              <a:t>Hlavní funkcionalita hry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dirty="0"/>
              <a:t>Dolaďování detailů a stěžování si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dirty="0"/>
              <a:t>Návrh </a:t>
            </a:r>
            <a:r>
              <a:rPr lang="cs-CZ" dirty="0" err="1"/>
              <a:t>Main</a:t>
            </a:r>
            <a:r>
              <a:rPr lang="cs-CZ" dirty="0"/>
              <a:t> Menu a Victory </a:t>
            </a:r>
            <a:r>
              <a:rPr lang="cs-CZ" dirty="0" err="1"/>
              <a:t>Scene</a:t>
            </a:r>
            <a:endParaRPr lang="cs-CZ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dirty="0"/>
              <a:t>Základní </a:t>
            </a:r>
            <a:r>
              <a:rPr lang="cs-CZ" dirty="0" err="1"/>
              <a:t>kontrolery</a:t>
            </a:r>
            <a:r>
              <a:rPr lang="cs-CZ" dirty="0"/>
              <a:t> ve hře</a:t>
            </a:r>
          </a:p>
        </p:txBody>
      </p:sp>
      <p:sp>
        <p:nvSpPr>
          <p:cNvPr id="3" name="TextovéPole 2">
            <a:extLst>
              <a:ext uri="{FF2B5EF4-FFF2-40B4-BE49-F238E27FC236}">
                <a16:creationId xmlns:a16="http://schemas.microsoft.com/office/drawing/2014/main" id="{41F50D78-754B-F4A2-4846-F5E3A3AF6C7F}"/>
              </a:ext>
            </a:extLst>
          </p:cNvPr>
          <p:cNvSpPr txBox="1"/>
          <p:nvPr/>
        </p:nvSpPr>
        <p:spPr>
          <a:xfrm>
            <a:off x="5362832" y="2162092"/>
            <a:ext cx="532164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PAVLÍNA KULHAVÁ</a:t>
            </a:r>
          </a:p>
          <a:p>
            <a:endParaRPr lang="cs-CZ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dirty="0"/>
              <a:t>Hlavní grafický návrh všech objektů ve hře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dirty="0"/>
              <a:t>Animování, </a:t>
            </a:r>
            <a:r>
              <a:rPr lang="cs-CZ" dirty="0" err="1"/>
              <a:t>animator</a:t>
            </a:r>
            <a:r>
              <a:rPr lang="cs-CZ" dirty="0"/>
              <a:t> </a:t>
            </a:r>
            <a:r>
              <a:rPr lang="cs-CZ" dirty="0" err="1"/>
              <a:t>Controlleru</a:t>
            </a:r>
            <a:r>
              <a:rPr lang="cs-CZ" dirty="0"/>
              <a:t> a testování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dirty="0"/>
              <a:t>Nástřel levelu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dirty="0"/>
              <a:t>Leader </a:t>
            </a:r>
            <a:r>
              <a:rPr lang="cs-CZ" dirty="0" err="1"/>
              <a:t>Board</a:t>
            </a:r>
            <a:endParaRPr lang="cs-CZ" dirty="0"/>
          </a:p>
        </p:txBody>
      </p:sp>
      <p:sp>
        <p:nvSpPr>
          <p:cNvPr id="7" name="TextovéPole 6">
            <a:extLst>
              <a:ext uri="{FF2B5EF4-FFF2-40B4-BE49-F238E27FC236}">
                <a16:creationId xmlns:a16="http://schemas.microsoft.com/office/drawing/2014/main" id="{E9C81531-2C5D-63AE-9259-3359CE2618FF}"/>
              </a:ext>
            </a:extLst>
          </p:cNvPr>
          <p:cNvSpPr txBox="1"/>
          <p:nvPr/>
        </p:nvSpPr>
        <p:spPr>
          <a:xfrm>
            <a:off x="3838831" y="4193416"/>
            <a:ext cx="37070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„Chceme projít, pls.“</a:t>
            </a:r>
          </a:p>
        </p:txBody>
      </p:sp>
    </p:spTree>
    <p:extLst>
      <p:ext uri="{BB962C8B-B14F-4D97-AF65-F5344CB8AC3E}">
        <p14:creationId xmlns:p14="http://schemas.microsoft.com/office/powerpoint/2010/main" val="1180886245"/>
      </p:ext>
    </p:extLst>
  </p:cSld>
  <p:clrMapOvr>
    <a:masterClrMapping/>
  </p:clrMapOvr>
</p:sld>
</file>

<file path=ppt/theme/theme1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</TotalTime>
  <Words>276</Words>
  <Application>Microsoft Office PowerPoint</Application>
  <PresentationFormat>Širokoúhlá obrazovka</PresentationFormat>
  <Paragraphs>67</Paragraphs>
  <Slides>10</Slides>
  <Notes>0</Notes>
  <HiddenSlides>0</HiddenSlides>
  <MMClips>1</MMClips>
  <ScaleCrop>false</ScaleCrop>
  <HeadingPairs>
    <vt:vector size="6" baseType="variant">
      <vt:variant>
        <vt:lpstr>Použitá písma</vt:lpstr>
      </vt:variant>
      <vt:variant>
        <vt:i4>3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Motiv Office</vt:lpstr>
      <vt:lpstr>BLOB BEAM 2</vt:lpstr>
      <vt:lpstr>Blob beam</vt:lpstr>
      <vt:lpstr>Nepřátelé</vt:lpstr>
      <vt:lpstr>Spike</vt:lpstr>
      <vt:lpstr>Ostatní objekty</vt:lpstr>
      <vt:lpstr>Level</vt:lpstr>
      <vt:lpstr>Soundtrack</vt:lpstr>
      <vt:lpstr>Leader Board</vt:lpstr>
      <vt:lpstr>Kdo za to může?</vt:lpstr>
      <vt:lpstr>Ukázka hraní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BLOB BEAM 2</dc:title>
  <dc:creator>Pavlina Kulhava</dc:creator>
  <cp:lastModifiedBy>Pavlina Kulhava</cp:lastModifiedBy>
  <cp:revision>15</cp:revision>
  <dcterms:created xsi:type="dcterms:W3CDTF">2024-01-21T10:56:45Z</dcterms:created>
  <dcterms:modified xsi:type="dcterms:W3CDTF">2024-01-22T09:33:27Z</dcterms:modified>
</cp:coreProperties>
</file>